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20CEE-69D9-496A-9434-B7207754CE9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FEE3F66B-0975-45FE-A2CA-5AF5ED9C59E2}">
      <dgm:prSet phldrT="[Text]"/>
      <dgm:spPr/>
      <dgm:t>
        <a:bodyPr/>
        <a:lstStyle/>
        <a:p>
          <a:r>
            <a:rPr lang="en-US" dirty="0"/>
            <a:t>Lech </a:t>
          </a:r>
          <a:r>
            <a:rPr lang="en-US" dirty="0" err="1"/>
            <a:t>L’cha</a:t>
          </a:r>
          <a:endParaRPr lang="en-AU" dirty="0"/>
        </a:p>
      </dgm:t>
    </dgm:pt>
    <dgm:pt modelId="{A12CBB6B-2155-4B45-B94B-B8F4B44734D6}" type="parTrans" cxnId="{CA10F57D-7741-4EF2-BDC9-F7861CA1B226}">
      <dgm:prSet/>
      <dgm:spPr/>
      <dgm:t>
        <a:bodyPr/>
        <a:lstStyle/>
        <a:p>
          <a:endParaRPr lang="en-AU"/>
        </a:p>
      </dgm:t>
    </dgm:pt>
    <dgm:pt modelId="{F9E4FEC7-8435-4B21-B324-644B53D1DEF7}" type="sibTrans" cxnId="{CA10F57D-7741-4EF2-BDC9-F7861CA1B22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AU"/>
        </a:p>
      </dgm:t>
    </dgm:pt>
    <dgm:pt modelId="{FA812850-3A74-4A50-873D-1F469DF8C368}" type="pres">
      <dgm:prSet presAssocID="{31720CEE-69D9-496A-9434-B7207754CE92}" presName="Name0" presStyleCnt="0">
        <dgm:presLayoutVars>
          <dgm:dir/>
        </dgm:presLayoutVars>
      </dgm:prSet>
      <dgm:spPr/>
    </dgm:pt>
    <dgm:pt modelId="{CECBF795-5A8B-4CED-ABF5-97534FFE97D7}" type="pres">
      <dgm:prSet presAssocID="{F9E4FEC7-8435-4B21-B324-644B53D1DEF7}" presName="picture_1" presStyleLbl="bgImgPlace1" presStyleIdx="0" presStyleCnt="1" custAng="5400000" custLinFactNeighborX="-2616" custLinFactNeighborY="-27683"/>
      <dgm:spPr/>
    </dgm:pt>
    <dgm:pt modelId="{7263B2C7-21AA-42A3-8D6B-6312A664A75B}" type="pres">
      <dgm:prSet presAssocID="{FEE3F66B-0975-45FE-A2CA-5AF5ED9C59E2}" presName="text_1" presStyleLbl="node1" presStyleIdx="0" presStyleCnt="0">
        <dgm:presLayoutVars>
          <dgm:bulletEnabled val="1"/>
        </dgm:presLayoutVars>
      </dgm:prSet>
      <dgm:spPr/>
    </dgm:pt>
    <dgm:pt modelId="{EBEBD61D-4F67-4261-AA61-6B31E59CAB4A}" type="pres">
      <dgm:prSet presAssocID="{31720CEE-69D9-496A-9434-B7207754CE92}" presName="maxNode" presStyleCnt="0"/>
      <dgm:spPr/>
    </dgm:pt>
    <dgm:pt modelId="{558D31C6-D506-49EA-8867-913CE43B70E7}" type="pres">
      <dgm:prSet presAssocID="{31720CEE-69D9-496A-9434-B7207754CE92}" presName="Name33" presStyleCnt="0"/>
      <dgm:spPr/>
    </dgm:pt>
  </dgm:ptLst>
  <dgm:cxnLst>
    <dgm:cxn modelId="{5F055F27-A498-4E62-9A1E-D4F6293B5002}" type="presOf" srcId="{F9E4FEC7-8435-4B21-B324-644B53D1DEF7}" destId="{CECBF795-5A8B-4CED-ABF5-97534FFE97D7}" srcOrd="0" destOrd="0" presId="urn:microsoft.com/office/officeart/2008/layout/AccentedPicture"/>
    <dgm:cxn modelId="{CA10F57D-7741-4EF2-BDC9-F7861CA1B226}" srcId="{31720CEE-69D9-496A-9434-B7207754CE92}" destId="{FEE3F66B-0975-45FE-A2CA-5AF5ED9C59E2}" srcOrd="0" destOrd="0" parTransId="{A12CBB6B-2155-4B45-B94B-B8F4B44734D6}" sibTransId="{F9E4FEC7-8435-4B21-B324-644B53D1DEF7}"/>
    <dgm:cxn modelId="{5F6A578B-E70B-4059-B6D9-DE954C7269EE}" type="presOf" srcId="{31720CEE-69D9-496A-9434-B7207754CE92}" destId="{FA812850-3A74-4A50-873D-1F469DF8C368}" srcOrd="0" destOrd="0" presId="urn:microsoft.com/office/officeart/2008/layout/AccentedPicture"/>
    <dgm:cxn modelId="{874E99DB-BF67-4C63-8AB3-A466D94F5382}" type="presOf" srcId="{FEE3F66B-0975-45FE-A2CA-5AF5ED9C59E2}" destId="{7263B2C7-21AA-42A3-8D6B-6312A664A75B}" srcOrd="0" destOrd="0" presId="urn:microsoft.com/office/officeart/2008/layout/AccentedPicture"/>
    <dgm:cxn modelId="{3A0C8DC0-1ABD-4ADC-A3FF-7F77248CBD90}" type="presParOf" srcId="{FA812850-3A74-4A50-873D-1F469DF8C368}" destId="{CECBF795-5A8B-4CED-ABF5-97534FFE97D7}" srcOrd="0" destOrd="0" presId="urn:microsoft.com/office/officeart/2008/layout/AccentedPicture"/>
    <dgm:cxn modelId="{0A4DBB05-4C18-44C4-B9D5-B99E49180155}" type="presParOf" srcId="{FA812850-3A74-4A50-873D-1F469DF8C368}" destId="{7263B2C7-21AA-42A3-8D6B-6312A664A75B}" srcOrd="1" destOrd="0" presId="urn:microsoft.com/office/officeart/2008/layout/AccentedPicture"/>
    <dgm:cxn modelId="{8EA4B494-5791-4712-85EC-9510124D916C}" type="presParOf" srcId="{FA812850-3A74-4A50-873D-1F469DF8C368}" destId="{EBEBD61D-4F67-4261-AA61-6B31E59CAB4A}" srcOrd="2" destOrd="0" presId="urn:microsoft.com/office/officeart/2008/layout/AccentedPicture"/>
    <dgm:cxn modelId="{3FBF0519-EE01-4D7B-9FC9-61F33FFF722F}" type="presParOf" srcId="{EBEBD61D-4F67-4261-AA61-6B31E59CAB4A}" destId="{558D31C6-D506-49EA-8867-913CE43B70E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BF795-5A8B-4CED-ABF5-97534FFE97D7}">
      <dsp:nvSpPr>
        <dsp:cNvPr id="0" name=""/>
        <dsp:cNvSpPr/>
      </dsp:nvSpPr>
      <dsp:spPr>
        <a:xfrm rot="5400000">
          <a:off x="779459" y="-280540"/>
          <a:ext cx="2036517" cy="259759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3B2C7-21AA-42A3-8D6B-6312A664A75B}">
      <dsp:nvSpPr>
        <dsp:cNvPr id="0" name=""/>
        <dsp:cNvSpPr/>
      </dsp:nvSpPr>
      <dsp:spPr>
        <a:xfrm>
          <a:off x="914195" y="1039039"/>
          <a:ext cx="1568118" cy="15585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b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Lech </a:t>
          </a:r>
          <a:r>
            <a:rPr lang="en-US" sz="4700" kern="1200" dirty="0" err="1"/>
            <a:t>L’cha</a:t>
          </a:r>
          <a:endParaRPr lang="en-AU" sz="4700" kern="1200" dirty="0"/>
        </a:p>
      </dsp:txBody>
      <dsp:txXfrm>
        <a:off x="914195" y="1039039"/>
        <a:ext cx="1568118" cy="1558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89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8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19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14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91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94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808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77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93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28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98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6DDE-DE77-4EAE-AE03-29C2E3949060}" type="datetimeFigureOut">
              <a:rPr lang="en-AU" smtClean="0"/>
              <a:t>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3E23E-C0C5-4940-9115-483FEA5A9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612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letterbible.org/lexicon/G3880/kj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E7D30E-2D57-F739-8A0E-7C346156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83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Go forth…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139688-C308-0F16-0308-D06CEA144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177"/>
            <a:ext cx="10515600" cy="5173786"/>
          </a:xfrm>
        </p:spPr>
        <p:txBody>
          <a:bodyPr/>
          <a:lstStyle/>
          <a:p>
            <a:r>
              <a:rPr lang="en-US" dirty="0"/>
              <a:t>Leaving something you like, enjoy or love is not easy…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These moments are often a test for us, especially when it comes to  biblical matters. </a:t>
            </a:r>
          </a:p>
          <a:p>
            <a:endParaRPr lang="en-AU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4B0F7C-2FD3-122E-9480-D65E3805C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214549"/>
              </p:ext>
            </p:extLst>
          </p:nvPr>
        </p:nvGraphicFramePr>
        <p:xfrm>
          <a:off x="1342307" y="2150179"/>
          <a:ext cx="3701987" cy="25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48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DCF5-B2F6-6605-B6A7-4CC72E3E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7232"/>
          </a:xfrm>
        </p:spPr>
        <p:txBody>
          <a:bodyPr>
            <a:normAutofit fontScale="90000"/>
          </a:bodyPr>
          <a:lstStyle/>
          <a:p>
            <a:r>
              <a:rPr lang="en-US" dirty="0"/>
              <a:t>Go forth…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0247-48A6-7D4D-4484-2EAE3271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767"/>
            <a:ext cx="10515600" cy="5289196"/>
          </a:xfrm>
        </p:spPr>
        <p:txBody>
          <a:bodyPr>
            <a:normAutofit/>
          </a:bodyPr>
          <a:lstStyle/>
          <a:p>
            <a:r>
              <a:rPr lang="en-AU" sz="20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Now the </a:t>
            </a:r>
            <a:r>
              <a:rPr lang="en-AU" sz="2000" i="1" cap="small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Lord</a:t>
            </a:r>
            <a:r>
              <a:rPr lang="en-AU" sz="20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said to Abram, “Go forth from your country, And from your relatives and from your father’s house, to the land which I will show you;</a:t>
            </a:r>
            <a:r>
              <a:rPr lang="en-AU" sz="2000" i="1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2 </a:t>
            </a:r>
            <a:r>
              <a:rPr lang="en-AU" sz="20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I will make you a great nation, and I will bless you, And make your name great; And so you shall be a blessing;</a:t>
            </a:r>
            <a:r>
              <a:rPr lang="en-AU" sz="2000" i="1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3 </a:t>
            </a:r>
            <a:r>
              <a:rPr lang="en-AU" sz="20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I will bless those who bless you, And the one who curses you I will curse. And in you all the families of the earth will be blessed.”</a:t>
            </a:r>
            <a:r>
              <a:rPr lang="en-AU" sz="2000" i="1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4 </a:t>
            </a:r>
            <a:r>
              <a:rPr lang="en-AU" sz="20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 Abram went forth as the </a:t>
            </a:r>
            <a:r>
              <a:rPr lang="en-AU" sz="2000" i="1" cap="small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Lord</a:t>
            </a:r>
            <a:r>
              <a:rPr lang="en-AU" sz="20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had spoken to him; and Lot went with him. Now Abram was seventy-five years old when he departed from Haran. 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Genesis 12:1-4 [NASB]</a:t>
            </a:r>
          </a:p>
          <a:p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moment to absorb the command given by YHVH to Abram [later to be named Abraham]. </a:t>
            </a:r>
          </a:p>
          <a:p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order was to leave the land - Abram’s heritage, his place of dwelling, a land he most likely held dear, was familiar with, and was most probably surrounded by family and friends.</a:t>
            </a:r>
          </a:p>
          <a:p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– Go Forth [Lech </a:t>
            </a:r>
            <a:r>
              <a:rPr lang="en-A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L’cha</a:t>
            </a: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trust the command of YHVH.</a:t>
            </a:r>
          </a:p>
          <a:p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Abram was to leave </a:t>
            </a: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familiar,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surroundings and follow the instructions of YHVH.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changes were called for and great blessings were promised upon following the instructions of YHVH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223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E3E2-B074-6F01-823C-FFD08B4D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Go forth…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3C59E-00EF-D538-3B83-25FFE3DD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9911"/>
            <a:ext cx="10515600" cy="5253685"/>
          </a:xfrm>
        </p:spPr>
        <p:txBody>
          <a:bodyPr/>
          <a:lstStyle/>
          <a:p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view a little closer these words </a:t>
            </a:r>
            <a:r>
              <a:rPr lang="en-A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Lech </a:t>
            </a:r>
            <a:r>
              <a:rPr lang="en-AU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l’cha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Rabbi Samson Raphael Hirsch explains the words lech </a:t>
            </a:r>
            <a:r>
              <a:rPr lang="en-A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l’cha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“The Hirsch Chumash” as meaning – </a:t>
            </a:r>
            <a:r>
              <a:rPr lang="en-AU" sz="2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 for yourself, go your own way, isolate yourself”, 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then further expands on this and says </a:t>
            </a:r>
            <a:r>
              <a:rPr lang="en-AU" sz="2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meaning of our verse, then, is: ‘Go for yourself, go your own way; go the way that will isolate you from your own land, from your birthplace, and from your father’s house – from all your previous connections.’”</a:t>
            </a:r>
          </a:p>
          <a:p>
            <a:endParaRPr lang="en-AU" sz="2000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want to pick up on something very different to how this passage of scripture is often expanded on. </a:t>
            </a:r>
          </a:p>
          <a:p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often used for people leaving the Christian system and entering the Torah Instruction system of YHVH… very appropriate.</a:t>
            </a:r>
          </a:p>
          <a:p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crucial point with all this is – whose voice is giving the instructions?</a:t>
            </a:r>
          </a:p>
          <a:p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consider Hirsch’s translation as given above. Suppose you hear these words, but are unsure who is speaking them – disaster could await the obedience thereof.</a:t>
            </a:r>
          </a:p>
          <a:p>
            <a:endParaRPr lang="en-AU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10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337E-1E2F-7D15-3425-F980A963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Go forth…</a:t>
            </a:r>
            <a:endParaRPr lang="en-AU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6979-7C7C-5DB0-D622-E05C9E28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235930"/>
          </a:xfrm>
        </p:spPr>
        <p:txBody>
          <a:bodyPr>
            <a:normAutofit/>
          </a:bodyPr>
          <a:lstStyle/>
          <a:p>
            <a:r>
              <a:rPr lang="en-US" sz="2400" dirty="0"/>
              <a:t>Let us view such a moment in history… obedience to the voice would have spelt the end of mankind…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Matthew 4:1-11 </a:t>
            </a:r>
          </a:p>
          <a:p>
            <a:r>
              <a:rPr lang="en-US" sz="2400" dirty="0"/>
              <a:t>To understand this passage fully we need to understand the word </a:t>
            </a:r>
            <a:r>
              <a:rPr lang="en-US" sz="2400" dirty="0">
                <a:solidFill>
                  <a:srgbClr val="00B0F0"/>
                </a:solidFill>
              </a:rPr>
              <a:t>Tempt. </a:t>
            </a:r>
          </a:p>
          <a:p>
            <a:r>
              <a:rPr lang="en-US" sz="2400" dirty="0" err="1">
                <a:solidFill>
                  <a:srgbClr val="00B0F0"/>
                </a:solidFill>
              </a:rPr>
              <a:t>Peirazo</a:t>
            </a:r>
            <a:r>
              <a:rPr lang="en-US" sz="2400" dirty="0">
                <a:solidFill>
                  <a:srgbClr val="00B0F0"/>
                </a:solidFill>
              </a:rPr>
              <a:t>: </a:t>
            </a:r>
            <a:r>
              <a:rPr lang="en-US" sz="2400" dirty="0"/>
              <a:t>To prove something, as to pierce through… To entangle a person to sin, to do that which is in against YHVH’s instructions – think Job and </a:t>
            </a:r>
            <a:r>
              <a:rPr lang="en-US" sz="2400" dirty="0" err="1"/>
              <a:t>hasatan</a:t>
            </a:r>
            <a:r>
              <a:rPr lang="en-US" sz="2400" dirty="0"/>
              <a:t>.</a:t>
            </a:r>
          </a:p>
          <a:p>
            <a:r>
              <a:rPr lang="en-US" sz="2400" dirty="0"/>
              <a:t>The connection I am trying to make is “going your own way, leaving your father’s house” and what </a:t>
            </a:r>
            <a:r>
              <a:rPr lang="en-US" sz="2400" dirty="0" err="1"/>
              <a:t>hasatan</a:t>
            </a:r>
            <a:r>
              <a:rPr lang="en-US" sz="2400" dirty="0"/>
              <a:t> was trying to achieve with </a:t>
            </a:r>
            <a:r>
              <a:rPr lang="en-US" sz="2400" dirty="0" err="1"/>
              <a:t>Yeshua</a:t>
            </a:r>
            <a:r>
              <a:rPr lang="en-US" sz="2400" dirty="0"/>
              <a:t>.</a:t>
            </a:r>
          </a:p>
          <a:p>
            <a:r>
              <a:rPr lang="en-US" sz="2400" dirty="0"/>
              <a:t>Notice the unfolding of this conversation and the answers of </a:t>
            </a:r>
            <a:r>
              <a:rPr lang="en-US" sz="2400" dirty="0" err="1"/>
              <a:t>Yeshua</a:t>
            </a:r>
            <a:r>
              <a:rPr lang="en-US" sz="2400" dirty="0"/>
              <a:t>… 1</a:t>
            </a:r>
            <a:r>
              <a:rPr lang="en-US" sz="2400" baseline="30000" dirty="0"/>
              <a:t>st</a:t>
            </a:r>
            <a:r>
              <a:rPr lang="en-US" sz="2400" dirty="0"/>
              <a:t> Living by following YHVH’s instruction. 2</a:t>
            </a:r>
            <a:r>
              <a:rPr lang="en-US" sz="2400" baseline="30000" dirty="0"/>
              <a:t>nd</a:t>
            </a:r>
            <a:r>
              <a:rPr lang="en-US" sz="2400" dirty="0"/>
              <a:t> Not trying to prove YHVH for your own benefit. 3</a:t>
            </a:r>
            <a:r>
              <a:rPr lang="en-US" sz="2400" baseline="30000" dirty="0"/>
              <a:t>rd</a:t>
            </a:r>
            <a:r>
              <a:rPr lang="en-US" sz="2400" dirty="0"/>
              <a:t> Worshipping YHVH and serving Him only.</a:t>
            </a:r>
          </a:p>
          <a:p>
            <a:r>
              <a:rPr lang="en-US" sz="2400" dirty="0"/>
              <a:t>Today, we are going to briefly view the 2</a:t>
            </a:r>
            <a:r>
              <a:rPr lang="en-US" sz="2400" baseline="30000" dirty="0"/>
              <a:t>nd</a:t>
            </a:r>
            <a:r>
              <a:rPr lang="en-US" sz="2400" dirty="0"/>
              <a:t> part of this conversation.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999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7BA8-36FB-F010-7FCB-E1DC4E35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72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Go forth…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D716-4978-AB9E-ADB3-0EEA8524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277"/>
            <a:ext cx="10515600" cy="5253685"/>
          </a:xfrm>
        </p:spPr>
        <p:txBody>
          <a:bodyPr>
            <a:normAutofit fontScale="55000" lnSpcReduction="20000"/>
          </a:bodyPr>
          <a:lstStyle/>
          <a:p>
            <a:r>
              <a:rPr lang="en-US" sz="3800" baseline="30000" dirty="0"/>
              <a:t> 5 </a:t>
            </a:r>
            <a:r>
              <a:rPr lang="en-US" sz="3800" dirty="0"/>
              <a:t>Then the devil </a:t>
            </a:r>
            <a:r>
              <a:rPr lang="en-US" sz="3800" dirty="0">
                <a:solidFill>
                  <a:srgbClr val="00B0F0"/>
                </a:solidFill>
              </a:rPr>
              <a:t>took</a:t>
            </a:r>
            <a:r>
              <a:rPr lang="en-US" sz="3800" dirty="0"/>
              <a:t> Him into the holy city and had Him stand on the pinnacle of the temple, </a:t>
            </a:r>
            <a:r>
              <a:rPr lang="en-US" sz="3800" baseline="30000" dirty="0"/>
              <a:t>6 </a:t>
            </a:r>
            <a:r>
              <a:rPr lang="en-US" sz="3800" dirty="0"/>
              <a:t>and said to Him, “If You are the Son of God, throw Yourself down; for it is written,</a:t>
            </a:r>
            <a:r>
              <a:rPr lang="en-US" sz="3800" dirty="0">
                <a:solidFill>
                  <a:srgbClr val="00B0F0"/>
                </a:solidFill>
              </a:rPr>
              <a:t> ‘</a:t>
            </a:r>
            <a:r>
              <a:rPr lang="en-US" sz="3800" cap="small" dirty="0">
                <a:solidFill>
                  <a:srgbClr val="00B0F0"/>
                </a:solidFill>
                <a:effectLst/>
              </a:rPr>
              <a:t>He will command His angels concerning You</a:t>
            </a:r>
            <a:r>
              <a:rPr lang="en-US" sz="3800" dirty="0">
                <a:solidFill>
                  <a:srgbClr val="00B0F0"/>
                </a:solidFill>
              </a:rPr>
              <a:t>’; and ‘</a:t>
            </a:r>
            <a:r>
              <a:rPr lang="en-US" sz="3800" cap="small" dirty="0">
                <a:solidFill>
                  <a:srgbClr val="00B0F0"/>
                </a:solidFill>
                <a:effectLst/>
              </a:rPr>
              <a:t>On</a:t>
            </a:r>
            <a:r>
              <a:rPr lang="en-US" sz="3800" dirty="0">
                <a:solidFill>
                  <a:srgbClr val="00B0F0"/>
                </a:solidFill>
              </a:rPr>
              <a:t> </a:t>
            </a:r>
            <a:r>
              <a:rPr lang="en-US" sz="3800" i="1" dirty="0">
                <a:solidFill>
                  <a:srgbClr val="00B0F0"/>
                </a:solidFill>
              </a:rPr>
              <a:t>their</a:t>
            </a:r>
            <a:r>
              <a:rPr lang="en-US" sz="3800" dirty="0">
                <a:solidFill>
                  <a:srgbClr val="00B0F0"/>
                </a:solidFill>
              </a:rPr>
              <a:t> </a:t>
            </a:r>
            <a:r>
              <a:rPr lang="en-US" sz="3800" cap="small" dirty="0">
                <a:solidFill>
                  <a:srgbClr val="00B0F0"/>
                </a:solidFill>
                <a:effectLst/>
              </a:rPr>
              <a:t>hands they will bear You up</a:t>
            </a:r>
            <a:r>
              <a:rPr lang="en-US" sz="3800" dirty="0">
                <a:solidFill>
                  <a:srgbClr val="00B0F0"/>
                </a:solidFill>
              </a:rPr>
              <a:t>, </a:t>
            </a:r>
            <a:r>
              <a:rPr lang="en-US" sz="3800" cap="small" dirty="0">
                <a:solidFill>
                  <a:srgbClr val="00B0F0"/>
                </a:solidFill>
                <a:effectLst/>
              </a:rPr>
              <a:t>So that You will not strike Your foot against a stone</a:t>
            </a:r>
            <a:r>
              <a:rPr lang="en-US" sz="3800" dirty="0">
                <a:solidFill>
                  <a:srgbClr val="00B0F0"/>
                </a:solidFill>
              </a:rPr>
              <a:t>.’”  </a:t>
            </a:r>
            <a:r>
              <a:rPr lang="en-US" sz="3800" dirty="0" err="1"/>
              <a:t>Yeshua</a:t>
            </a:r>
            <a:r>
              <a:rPr lang="en-US" sz="3800" dirty="0"/>
              <a:t> said to him, </a:t>
            </a:r>
            <a:r>
              <a:rPr lang="en-US" sz="3800" dirty="0">
                <a:solidFill>
                  <a:srgbClr val="FF0000"/>
                </a:solidFill>
              </a:rPr>
              <a:t>“On the other hand, it is written, ‘</a:t>
            </a:r>
            <a:r>
              <a:rPr lang="en-US" sz="3800" cap="small" dirty="0">
                <a:solidFill>
                  <a:srgbClr val="FF0000"/>
                </a:solidFill>
                <a:effectLst/>
              </a:rPr>
              <a:t>You shall not put the Lord your God to the test</a:t>
            </a:r>
            <a:r>
              <a:rPr lang="en-US" sz="3800" dirty="0">
                <a:solidFill>
                  <a:srgbClr val="FF0000"/>
                </a:solidFill>
              </a:rPr>
              <a:t>.’”</a:t>
            </a:r>
          </a:p>
          <a:p>
            <a:r>
              <a:rPr lang="en-US" sz="3800" dirty="0">
                <a:solidFill>
                  <a:srgbClr val="00B0F0"/>
                </a:solidFill>
              </a:rPr>
              <a:t>Took/</a:t>
            </a:r>
            <a:r>
              <a:rPr lang="en-US" sz="3800" dirty="0" err="1">
                <a:solidFill>
                  <a:srgbClr val="00B0F0"/>
                </a:solidFill>
              </a:rPr>
              <a:t>Paralambano</a:t>
            </a:r>
            <a:r>
              <a:rPr lang="en-US" sz="3800" dirty="0">
                <a:solidFill>
                  <a:srgbClr val="00B0F0"/>
                </a:solidFill>
              </a:rPr>
              <a:t> </a:t>
            </a:r>
            <a:r>
              <a:rPr lang="en-US" sz="3800" dirty="0"/>
              <a:t>Close, familiar, to take or join with one’s self, companion </a:t>
            </a:r>
            <a:r>
              <a:rPr lang="en-US" sz="3800" dirty="0">
                <a:solidFill>
                  <a:srgbClr val="FF0000"/>
                </a:solidFill>
              </a:rPr>
              <a:t>@ Matthew 17:1                    </a:t>
            </a:r>
            <a:r>
              <a:rPr lang="en-US" sz="3600" dirty="0">
                <a:solidFill>
                  <a:srgbClr val="FFFF00"/>
                </a:solidFill>
              </a:rPr>
              <a:t>For this cause also thank we God without ceasing, because, when ye </a:t>
            </a:r>
            <a:r>
              <a:rPr lang="en-US" sz="3600" b="1" dirty="0">
                <a:solidFill>
                  <a:srgbClr val="00B0F0"/>
                </a:solidFill>
              </a:rPr>
              <a:t>received</a:t>
            </a:r>
            <a:r>
              <a:rPr lang="en-US" sz="3600" b="1" baseline="30000" dirty="0"/>
              <a:t> </a:t>
            </a:r>
            <a:r>
              <a:rPr lang="en-US" sz="3600" b="1" baseline="30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G3880</a:t>
            </a:r>
            <a:r>
              <a:rPr lang="en-US" sz="3600" dirty="0"/>
              <a:t> </a:t>
            </a:r>
            <a:r>
              <a:rPr lang="en-US" sz="3600" dirty="0">
                <a:solidFill>
                  <a:srgbClr val="FFFF00"/>
                </a:solidFill>
              </a:rPr>
              <a:t>the word of God which ye heard of us, ye </a:t>
            </a:r>
            <a:r>
              <a:rPr lang="en-US" sz="3600" b="1" dirty="0">
                <a:solidFill>
                  <a:srgbClr val="00B0F0"/>
                </a:solidFill>
              </a:rPr>
              <a:t>received</a:t>
            </a:r>
            <a:r>
              <a:rPr lang="en-US" sz="3600" dirty="0">
                <a:solidFill>
                  <a:srgbClr val="00B0F0"/>
                </a:solidFill>
              </a:rPr>
              <a:t> </a:t>
            </a:r>
            <a:r>
              <a:rPr lang="en-US" sz="3600" i="1" dirty="0">
                <a:solidFill>
                  <a:srgbClr val="FFFF00"/>
                </a:solidFill>
              </a:rPr>
              <a:t>it</a:t>
            </a:r>
            <a:r>
              <a:rPr lang="en-US" sz="3600" dirty="0">
                <a:solidFill>
                  <a:srgbClr val="FFFF00"/>
                </a:solidFill>
              </a:rPr>
              <a:t> not </a:t>
            </a:r>
            <a:r>
              <a:rPr lang="en-US" sz="3600" i="1" dirty="0">
                <a:solidFill>
                  <a:srgbClr val="FFFF00"/>
                </a:solidFill>
              </a:rPr>
              <a:t>as</a:t>
            </a:r>
            <a:r>
              <a:rPr lang="en-US" sz="3600" dirty="0">
                <a:solidFill>
                  <a:srgbClr val="FFFF00"/>
                </a:solidFill>
              </a:rPr>
              <a:t> the word of men, but as it is in truth, the word of God, which effectually worketh also in you that believe.  </a:t>
            </a:r>
            <a:r>
              <a:rPr lang="en-US" sz="3600" dirty="0"/>
              <a:t>1 Thessalonians 2:13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800" dirty="0"/>
              <a:t>It is critical to know where the voice is coming from, and how that voice is using scripture… Let’s view an example.</a:t>
            </a:r>
          </a:p>
          <a:p>
            <a:pPr marR="359410">
              <a:spcAft>
                <a:spcPts val="0"/>
              </a:spcAft>
            </a:pPr>
            <a:r>
              <a:rPr lang="en-AU" sz="3800" i="1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 “</a:t>
            </a:r>
            <a:r>
              <a:rPr lang="en-AU" sz="38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heard another voice from heaven, saying, “Come out of her, my people, so that you will not participate in her sins and receive of her plagues;”  </a:t>
            </a:r>
            <a:r>
              <a:rPr lang="en-AU" sz="29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18:4 [NASB]</a:t>
            </a:r>
          </a:p>
          <a:p>
            <a:pPr marR="359410">
              <a:spcAft>
                <a:spcPts val="0"/>
              </a:spcAft>
            </a:pPr>
            <a:r>
              <a:rPr lang="en-AU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a directive could be used by </a:t>
            </a:r>
            <a:r>
              <a:rPr lang="en-AU" sz="3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hasatan</a:t>
            </a:r>
            <a:r>
              <a:rPr lang="en-AU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his little minions… take those who profess to have dreams, and words of knowledge.</a:t>
            </a:r>
          </a:p>
          <a:p>
            <a:pPr marR="359410">
              <a:spcAft>
                <a:spcPts val="0"/>
              </a:spcAft>
            </a:pPr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test the voice with the WORD… for instance: </a:t>
            </a:r>
            <a:r>
              <a:rPr lang="en-AU" sz="3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out of her, my people! </a:t>
            </a:r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</a:t>
            </a:r>
            <a:r>
              <a:rPr lang="en-AU" sz="3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who are </a:t>
            </a:r>
            <a:r>
              <a:rPr lang="en-AU" sz="3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people</a:t>
            </a:r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Again we have well meaning [perhaps] Christians encouraging us to come out from under the law… </a:t>
            </a:r>
            <a:r>
              <a:rPr lang="en-AU" sz="3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being the law, </a:t>
            </a:r>
            <a:r>
              <a:rPr lang="en-AU" sz="3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AU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being ex Christians.</a:t>
            </a:r>
            <a:endParaRPr lang="en-AU" sz="3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59410" indent="0">
              <a:spcAft>
                <a:spcPts val="0"/>
              </a:spcAft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2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B15C-771A-E790-6EA3-43F5F5B1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94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Go forth…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CF9E1-204A-FC8D-2990-19C1E628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299"/>
            <a:ext cx="10515600" cy="5182664"/>
          </a:xfrm>
        </p:spPr>
        <p:txBody>
          <a:bodyPr>
            <a:normAutofit/>
          </a:bodyPr>
          <a:lstStyle/>
          <a:p>
            <a:r>
              <a:rPr lang="en-US" sz="2400" dirty="0"/>
              <a:t>Go forth – Lech </a:t>
            </a:r>
            <a:r>
              <a:rPr lang="en-US" sz="2400" dirty="0" err="1"/>
              <a:t>L’cha</a:t>
            </a:r>
            <a:r>
              <a:rPr lang="en-US" sz="2400" dirty="0"/>
              <a:t>: It is an action – do something. When we do something, there are consequences – good, or not so good.</a:t>
            </a:r>
          </a:p>
          <a:p>
            <a:r>
              <a:rPr lang="en-US" sz="2400" dirty="0"/>
              <a:t>When we hear the command of Lech </a:t>
            </a:r>
            <a:r>
              <a:rPr lang="en-US" sz="2400" dirty="0" err="1"/>
              <a:t>L’cha</a:t>
            </a:r>
            <a:r>
              <a:rPr lang="en-US" sz="2400" dirty="0"/>
              <a:t> we had better be sure who is behind the directive… because: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“The heart is more deceitful than all else And is desperately sick; Who can understand it?  </a:t>
            </a:r>
            <a:r>
              <a:rPr lang="en-US" sz="2400" dirty="0"/>
              <a:t>Jeremiah 17:9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“I, the </a:t>
            </a:r>
            <a:r>
              <a:rPr lang="en-US" sz="2400" cap="small" dirty="0">
                <a:solidFill>
                  <a:srgbClr val="FFFF00"/>
                </a:solidFill>
                <a:effectLst/>
              </a:rPr>
              <a:t>Lord</a:t>
            </a:r>
            <a:r>
              <a:rPr lang="en-US" sz="2400" dirty="0">
                <a:solidFill>
                  <a:srgbClr val="FFFF00"/>
                </a:solidFill>
              </a:rPr>
              <a:t>, search the heart, I test the mind, Even to give to each man according to his ways, According to the results of his deeds.  </a:t>
            </a:r>
            <a:r>
              <a:rPr lang="en-US" sz="2400" dirty="0"/>
              <a:t>Jeremiah 17:10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DANGER!!! </a:t>
            </a:r>
            <a:r>
              <a:rPr lang="en-US" sz="2400" dirty="0"/>
              <a:t>We can whisper commands of our Father in our own ears – putting Him to the test in an unbiblical manner… example.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899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31E3-8CA7-C463-0F04-FDF68496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Go forth…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69D6-65A0-7E47-E838-E9327DDD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5522"/>
            <a:ext cx="10515600" cy="5271441"/>
          </a:xfrm>
        </p:spPr>
        <p:txBody>
          <a:bodyPr/>
          <a:lstStyle/>
          <a:p>
            <a:r>
              <a:rPr lang="en-US" sz="2400" baseline="30000" dirty="0">
                <a:solidFill>
                  <a:srgbClr val="FFFF00"/>
                </a:solidFill>
              </a:rPr>
              <a:t>3 </a:t>
            </a:r>
            <a:r>
              <a:rPr lang="en-US" sz="2400" dirty="0">
                <a:solidFill>
                  <a:srgbClr val="FFFF00"/>
                </a:solidFill>
              </a:rPr>
              <a:t>But when Paul had gathered a bundle of sticks and laid them on the fire, a viper came out because of the heat and fastened itself on his hand. </a:t>
            </a:r>
            <a:r>
              <a:rPr lang="en-US" sz="2400" baseline="30000" dirty="0">
                <a:solidFill>
                  <a:srgbClr val="FFFF00"/>
                </a:solidFill>
              </a:rPr>
              <a:t>4 </a:t>
            </a:r>
            <a:r>
              <a:rPr lang="en-US" sz="2400" dirty="0">
                <a:solidFill>
                  <a:srgbClr val="FFFF00"/>
                </a:solidFill>
              </a:rPr>
              <a:t>When the natives saw the creature hanging from his hand, they </a:t>
            </a:r>
            <a:r>
              <a:rPr lang="en-US" sz="2400" i="1" dirty="0">
                <a:solidFill>
                  <a:srgbClr val="FFFF00"/>
                </a:solidFill>
              </a:rPr>
              <a:t>began</a:t>
            </a:r>
            <a:r>
              <a:rPr lang="en-US" sz="2400" dirty="0">
                <a:solidFill>
                  <a:srgbClr val="FFFF00"/>
                </a:solidFill>
              </a:rPr>
              <a:t> saying to one another, “Undoubtedly this man is a murderer, and though he has been saved from the sea, justice has not allowed him to live.” </a:t>
            </a:r>
            <a:r>
              <a:rPr lang="en-US" sz="2400" baseline="30000" dirty="0">
                <a:solidFill>
                  <a:srgbClr val="FFFF00"/>
                </a:solidFill>
              </a:rPr>
              <a:t>5 </a:t>
            </a:r>
            <a:r>
              <a:rPr lang="en-US" sz="2400" dirty="0">
                <a:solidFill>
                  <a:srgbClr val="FFFF00"/>
                </a:solidFill>
              </a:rPr>
              <a:t>However he shook the creature off into the fire and suffered no harm.  </a:t>
            </a:r>
            <a:r>
              <a:rPr lang="en-US" dirty="0"/>
              <a:t>Acts 28:3-5.</a:t>
            </a:r>
          </a:p>
          <a:p>
            <a:r>
              <a:rPr lang="en-US" sz="2400" dirty="0"/>
              <a:t>People have been guilty of putting YHVH to the test using this example of scripture. It doesn’t always turn out for the best…</a:t>
            </a:r>
          </a:p>
          <a:p>
            <a:r>
              <a:rPr lang="en-US" sz="2400" dirty="0"/>
              <a:t>Imagine if </a:t>
            </a:r>
            <a:r>
              <a:rPr lang="en-US" sz="2400" dirty="0" err="1"/>
              <a:t>Yeshua</a:t>
            </a:r>
            <a:r>
              <a:rPr lang="en-US" sz="2400" dirty="0"/>
              <a:t> had listened to </a:t>
            </a:r>
            <a:r>
              <a:rPr lang="en-US" sz="2400" dirty="0" err="1"/>
              <a:t>hasatan</a:t>
            </a:r>
            <a:r>
              <a:rPr lang="en-US" sz="2400" dirty="0"/>
              <a:t> giving direction through scripture. Would not have ended well for us… </a:t>
            </a:r>
          </a:p>
          <a:p>
            <a:r>
              <a:rPr lang="en-US" sz="2400" dirty="0"/>
              <a:t>It is when the appearance of good fruit is put before us that we are most at risk…</a:t>
            </a:r>
          </a:p>
          <a:p>
            <a:r>
              <a:rPr lang="en-US" sz="2400" dirty="0"/>
              <a:t>There is no God like our God – but be cautious putting Him to the test in an unbiblical manner! Lech </a:t>
            </a:r>
            <a:r>
              <a:rPr lang="en-US" sz="2400" dirty="0" err="1"/>
              <a:t>L’cha</a:t>
            </a:r>
            <a:r>
              <a:rPr lang="en-US" sz="2400" dirty="0"/>
              <a:t> in the footsteps of </a:t>
            </a:r>
            <a:r>
              <a:rPr lang="en-US" sz="2400" dirty="0" err="1"/>
              <a:t>Yeshua</a:t>
            </a:r>
            <a:r>
              <a:rPr lang="en-US" sz="2400" dirty="0"/>
              <a:t> </a:t>
            </a:r>
            <a:r>
              <a:rPr lang="en-US" sz="2400" dirty="0" err="1"/>
              <a:t>HaMoshiach</a:t>
            </a:r>
            <a:r>
              <a:rPr lang="en-US" sz="2400"/>
              <a:t>…</a:t>
            </a:r>
            <a:endParaRPr lang="en-US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12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1281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Go forth…</vt:lpstr>
      <vt:lpstr>Go forth…</vt:lpstr>
      <vt:lpstr>Go forth…</vt:lpstr>
      <vt:lpstr>Go forth…</vt:lpstr>
      <vt:lpstr>Go forth…</vt:lpstr>
      <vt:lpstr>Go forth…</vt:lpstr>
      <vt:lpstr>Go forth…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forth…</dc:title>
  <dc:creator>Philip Hammond</dc:creator>
  <cp:lastModifiedBy>Philip Hammond</cp:lastModifiedBy>
  <cp:revision>7</cp:revision>
  <dcterms:created xsi:type="dcterms:W3CDTF">2022-11-02T21:43:53Z</dcterms:created>
  <dcterms:modified xsi:type="dcterms:W3CDTF">2022-11-04T22:26:44Z</dcterms:modified>
</cp:coreProperties>
</file>